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59" r:id="rId6"/>
    <p:sldId id="263" r:id="rId7"/>
    <p:sldId id="261" r:id="rId8"/>
    <p:sldId id="262" r:id="rId9"/>
    <p:sldId id="264" r:id="rId10"/>
    <p:sldId id="265" r:id="rId11"/>
    <p:sldId id="267" r:id="rId12"/>
    <p:sldId id="266" r:id="rId13"/>
    <p:sldId id="273" r:id="rId14"/>
    <p:sldId id="268" r:id="rId15"/>
    <p:sldId id="274" r:id="rId16"/>
    <p:sldId id="269" r:id="rId17"/>
    <p:sldId id="270" r:id="rId18"/>
    <p:sldId id="272" r:id="rId19"/>
    <p:sldId id="275" r:id="rId20"/>
    <p:sldId id="27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6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18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980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837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1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9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427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20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17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7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9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2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45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0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7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3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A0AFDC-17DE-45CC-A4A6-E43F2D6942B6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8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dtft/LCD-show.git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ugwhale.tistory.com/entry/raspberrypi-raspbian-apm-instal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unasword.tistory.com/vsftpd.conf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</a:rPr>
              <a:t>라즈베리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accent6"/>
                </a:solidFill>
              </a:rPr>
              <a:t>파이</a:t>
            </a:r>
            <a:r>
              <a:rPr lang="ko-KR" altLang="en-US" dirty="0" smtClean="0"/>
              <a:t> 탐구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세명컴퓨터고등학교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소지환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2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인터넷연결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err="1" smtClean="0"/>
              <a:t>이더넷으로</a:t>
            </a:r>
            <a:r>
              <a:rPr lang="ko-KR" altLang="en-US" dirty="0" smtClean="0"/>
              <a:t> 간다</a:t>
            </a:r>
            <a:endParaRPr lang="en-US" altLang="ko-KR" dirty="0" smtClean="0"/>
          </a:p>
          <a:p>
            <a:r>
              <a:rPr lang="ko-KR" altLang="en-US" dirty="0" smtClean="0"/>
              <a:t>미리 연결한 </a:t>
            </a:r>
            <a:r>
              <a:rPr lang="en-US" altLang="ko-KR" dirty="0" smtClean="0"/>
              <a:t>USB</a:t>
            </a:r>
            <a:r>
              <a:rPr lang="ko-KR" altLang="en-US" dirty="0" err="1" smtClean="0"/>
              <a:t>허브포트가</a:t>
            </a:r>
            <a:r>
              <a:rPr lang="ko-KR" altLang="en-US" dirty="0" smtClean="0"/>
              <a:t> 있는지 본다</a:t>
            </a:r>
            <a:endParaRPr lang="en-US" altLang="ko-KR" dirty="0" smtClean="0"/>
          </a:p>
          <a:p>
            <a:r>
              <a:rPr lang="ko-KR" altLang="en-US" dirty="0" smtClean="0"/>
              <a:t>있으면 그 </a:t>
            </a:r>
            <a:r>
              <a:rPr lang="ko-KR" altLang="en-US" dirty="0" err="1" smtClean="0"/>
              <a:t>이더넷과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버츄얼이더넷</a:t>
            </a:r>
            <a:r>
              <a:rPr lang="ko-KR" altLang="en-US" dirty="0" smtClean="0"/>
              <a:t> 그리고 안되는 </a:t>
            </a:r>
            <a:r>
              <a:rPr lang="ko-KR" altLang="en-US" dirty="0" err="1" smtClean="0"/>
              <a:t>이더넷을</a:t>
            </a:r>
            <a:r>
              <a:rPr lang="ko-KR" altLang="en-US" dirty="0" smtClean="0"/>
              <a:t> 제외한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하나를 속성을 누른다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속성에 들어가서 </a:t>
            </a:r>
            <a:r>
              <a:rPr lang="ko-KR" altLang="en-US" dirty="0" err="1" smtClean="0"/>
              <a:t>굥유로</a:t>
            </a:r>
            <a:r>
              <a:rPr lang="ko-KR" altLang="en-US" dirty="0" smtClean="0"/>
              <a:t> 이동한다</a:t>
            </a:r>
            <a:endParaRPr lang="en-US" altLang="ko-KR" dirty="0" smtClean="0"/>
          </a:p>
          <a:p>
            <a:r>
              <a:rPr lang="ko-KR" altLang="en-US" dirty="0" err="1" smtClean="0"/>
              <a:t>다른사용자의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연결허용을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체크후</a:t>
            </a:r>
            <a:r>
              <a:rPr lang="ko-KR" altLang="en-US" dirty="0"/>
              <a:t> </a:t>
            </a:r>
            <a:r>
              <a:rPr lang="ko-KR" altLang="en-US" dirty="0" smtClean="0"/>
              <a:t>확인을 누르면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그럼 인터넷으로 </a:t>
            </a:r>
            <a:r>
              <a:rPr lang="ko-KR" altLang="en-US" dirty="0" err="1" smtClean="0"/>
              <a:t>라즈베리파이를</a:t>
            </a:r>
            <a:r>
              <a:rPr lang="ko-KR" altLang="en-US" dirty="0" smtClean="0"/>
              <a:t> 즐길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8474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나오게 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-</a:t>
            </a:r>
            <a:r>
              <a:rPr lang="en-US" altLang="ko-KR" dirty="0" err="1"/>
              <a:t>rf</a:t>
            </a:r>
            <a:r>
              <a:rPr lang="en-US" altLang="ko-KR" dirty="0"/>
              <a:t> LCD-show </a:t>
            </a:r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clone </a:t>
            </a:r>
            <a:r>
              <a:rPr lang="en-US" altLang="ko-KR" dirty="0">
                <a:hlinkClick r:id="rId2" tooltip="https://github.com/goodtft/LCD-show.git"/>
              </a:rPr>
              <a:t>https://github.com/goodtft/LCD-show.git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chmod</a:t>
            </a:r>
            <a:r>
              <a:rPr lang="en-US" altLang="ko-KR" dirty="0" smtClean="0"/>
              <a:t> </a:t>
            </a:r>
            <a:r>
              <a:rPr lang="en-US" altLang="ko-KR" dirty="0"/>
              <a:t>-R 755 LCD-show </a:t>
            </a:r>
            <a:endParaRPr lang="en-US" altLang="ko-KR" dirty="0" smtClean="0"/>
          </a:p>
          <a:p>
            <a:r>
              <a:rPr lang="en-US" altLang="ko-KR" dirty="0" smtClean="0"/>
              <a:t>cd </a:t>
            </a:r>
            <a:r>
              <a:rPr lang="en-US" altLang="ko-KR" dirty="0"/>
              <a:t>LCD-show/ </a:t>
            </a:r>
            <a:endParaRPr lang="en-US" altLang="ko-KR" dirty="0" smtClean="0"/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/>
              <a:t>./LCD35-show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순서대로 </a:t>
            </a:r>
            <a:r>
              <a:rPr lang="ko-KR" altLang="en-US" dirty="0" err="1" smtClean="0"/>
              <a:t>임력하면</a:t>
            </a:r>
            <a:r>
              <a:rPr lang="ko-KR" altLang="en-US" dirty="0" smtClean="0"/>
              <a:t> 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53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1" y="697567"/>
            <a:ext cx="11224786" cy="5456493"/>
          </a:xfrm>
        </p:spPr>
      </p:pic>
    </p:spTree>
    <p:extLst>
      <p:ext uri="{BB962C8B-B14F-4D97-AF65-F5344CB8AC3E}">
        <p14:creationId xmlns:p14="http://schemas.microsoft.com/office/powerpoint/2010/main" val="426378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84" y="1205066"/>
            <a:ext cx="9046152" cy="4397434"/>
          </a:xfrm>
        </p:spPr>
      </p:pic>
    </p:spTree>
    <p:extLst>
      <p:ext uri="{BB962C8B-B14F-4D97-AF65-F5344CB8AC3E}">
        <p14:creationId xmlns:p14="http://schemas.microsoft.com/office/powerpoint/2010/main" val="2301271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업데이트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 update</a:t>
            </a:r>
          </a:p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 upgrade</a:t>
            </a:r>
          </a:p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 install apache2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smtClean="0">
                <a:solidFill>
                  <a:schemeClr val="tx1"/>
                </a:solidFill>
                <a:latin typeface="Arial Unicode MS" panose="020B0604020202020204" pitchFamily="50" charset="-127"/>
              </a:rPr>
              <a:t>sudo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apt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install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php-fpm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php-curl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php-gd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php-intl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php-mbstring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php-mysql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php-soap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php-xml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php-xmlrpc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php-zip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smtClean="0">
                <a:solidFill>
                  <a:schemeClr val="tx1"/>
                </a:solidFill>
                <a:latin typeface="Arial Unicode MS" panose="020B0604020202020204" pitchFamily="50" charset="-127"/>
              </a:rPr>
              <a:t>libapache2-mod-php</a:t>
            </a:r>
            <a:endParaRPr lang="en-US" altLang="ko-KR" sz="1100" dirty="0" smtClean="0">
              <a:solidFill>
                <a:schemeClr val="tx1"/>
              </a:solidFill>
              <a:latin typeface="Arial Unicode MS" panose="020B0604020202020204" pitchFamily="50" charset="-127"/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sudo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namo</a:t>
            </a:r>
            <a:r>
              <a:rPr lang="en-US" altLang="ko-KR" dirty="0" smtClean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var</a:t>
            </a:r>
            <a:r>
              <a:rPr lang="en-US" altLang="ko-KR" dirty="0" smtClean="0">
                <a:solidFill>
                  <a:schemeClr val="tx1"/>
                </a:solidFill>
              </a:rPr>
              <a:t>/www/html/</a:t>
            </a:r>
            <a:r>
              <a:rPr lang="en-US" altLang="ko-KR" dirty="0" err="1" smtClean="0">
                <a:solidFill>
                  <a:schemeClr val="tx1"/>
                </a:solidFill>
              </a:rPr>
              <a:t>phpinfo.php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bugwhale.tistory.com/entry/raspberrypi-raspbian-apm-install</a:t>
            </a:r>
            <a:endParaRPr lang="en-US" altLang="ko-KR" dirty="0" smtClean="0"/>
          </a:p>
          <a:p>
            <a:r>
              <a:rPr lang="ko-KR" altLang="en-US" dirty="0" smtClean="0"/>
              <a:t>위 링크에서 다운받으면 </a:t>
            </a:r>
            <a:r>
              <a:rPr lang="ko-KR" altLang="en-US" dirty="0" err="1" smtClean="0"/>
              <a:t>됨니다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6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136073"/>
            <a:ext cx="9226080" cy="4484899"/>
          </a:xfrm>
        </p:spPr>
      </p:pic>
    </p:spTree>
    <p:extLst>
      <p:ext uri="{BB962C8B-B14F-4D97-AF65-F5344CB8AC3E}">
        <p14:creationId xmlns:p14="http://schemas.microsoft.com/office/powerpoint/2010/main" val="75937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ftp </a:t>
            </a:r>
            <a:r>
              <a:rPr lang="ko-KR" altLang="en-US" dirty="0" err="1" smtClean="0"/>
              <a:t>서버열기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ftp </a:t>
            </a:r>
            <a:r>
              <a:rPr lang="ko-KR" altLang="en-US" dirty="0" err="1" smtClean="0"/>
              <a:t>서버구축</a:t>
            </a:r>
            <a:endParaRPr lang="en-US" altLang="ko-KR" dirty="0" smtClean="0"/>
          </a:p>
          <a:p>
            <a:r>
              <a:rPr lang="en-US" altLang="ko-KR" dirty="0"/>
              <a:t>FTP </a:t>
            </a:r>
            <a:r>
              <a:rPr lang="ko-KR" altLang="en-US" dirty="0"/>
              <a:t>패키지를 설치하기 전에 </a:t>
            </a:r>
            <a:r>
              <a:rPr lang="en-US" altLang="ko-KR" dirty="0" err="1"/>
              <a:t>sudo</a:t>
            </a:r>
            <a:r>
              <a:rPr lang="en-US" altLang="ko-KR" dirty="0"/>
              <a:t> apt-get upgrade</a:t>
            </a:r>
            <a:r>
              <a:rPr lang="ko-KR" altLang="en-US" dirty="0"/>
              <a:t>와 </a:t>
            </a:r>
            <a:r>
              <a:rPr lang="en-US" altLang="ko-KR" dirty="0" err="1"/>
              <a:t>sudo</a:t>
            </a:r>
            <a:r>
              <a:rPr lang="en-US" altLang="ko-KR" dirty="0"/>
              <a:t> apt-get update</a:t>
            </a:r>
            <a:r>
              <a:rPr lang="ko-KR" altLang="en-US" dirty="0"/>
              <a:t>를 통해 패키지 리스트를 업데이트 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 apt-get install </a:t>
            </a:r>
            <a:r>
              <a:rPr lang="en-US" altLang="ko-KR" dirty="0" err="1"/>
              <a:t>vsftpd</a:t>
            </a:r>
            <a:r>
              <a:rPr lang="ko-KR" altLang="en-US" dirty="0"/>
              <a:t>를 통해 패키지를 설치합니다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r>
              <a:rPr lang="en-US" altLang="ko-KR" dirty="0"/>
              <a:t>FTP </a:t>
            </a:r>
            <a:r>
              <a:rPr lang="ko-KR" altLang="en-US" dirty="0"/>
              <a:t>서버 설정을 위해 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nano</a:t>
            </a:r>
            <a:r>
              <a:rPr lang="en-US" altLang="ko-KR" dirty="0"/>
              <a:t>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vsftpd.conf</a:t>
            </a:r>
            <a:r>
              <a:rPr lang="ko-KR" altLang="en-US" dirty="0"/>
              <a:t> 명령을 통해 설정 파일을 엽니다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6096000" y="2560320"/>
            <a:ext cx="4906546" cy="3570208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defTabSz="914400" latinLnBrk="0">
              <a:buClrTx/>
              <a:buSzTx/>
              <a:buNone/>
            </a:pPr>
            <a:r>
              <a:rPr lang="ko-KR" altLang="ko-KR" sz="2800" dirty="0" err="1">
                <a:solidFill>
                  <a:srgbClr val="000000"/>
                </a:solidFill>
                <a:ea typeface="AppleSDGothicNeo"/>
              </a:rPr>
              <a:t>vsftpd.conf</a:t>
            </a:r>
            <a:r>
              <a:rPr lang="ko-KR" altLang="ko-KR" sz="2800" dirty="0">
                <a:solidFill>
                  <a:srgbClr val="000000"/>
                </a:solidFill>
                <a:ea typeface="AppleSDGothicNeo"/>
              </a:rPr>
              <a:t> 파일이 열리면 파일 끝에 아래의 내용을 붙여 넣습니다.</a:t>
            </a:r>
            <a:br>
              <a:rPr lang="ko-KR" altLang="ko-KR" sz="2800" dirty="0">
                <a:solidFill>
                  <a:srgbClr val="000000"/>
                </a:solidFill>
                <a:ea typeface="AppleSDGothicNeo"/>
              </a:rPr>
            </a:br>
            <a:endParaRPr lang="ko-KR" altLang="ko-KR" sz="1800" dirty="0">
              <a:solidFill>
                <a:srgbClr val="444444"/>
              </a:solidFill>
              <a:latin typeface="Arial Unicode MS" panose="020B0604020202020204" pitchFamily="50" charset="-127"/>
            </a:endParaRPr>
          </a:p>
          <a:p>
            <a:pPr marL="0" lvl="0" indent="0" defTabSz="914400" latinLnBrk="0">
              <a:buClrTx/>
              <a:buSzTx/>
              <a:buNone/>
            </a:pP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anonymous_enable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=NO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local_enable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=YES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write_enable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=YES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local_umask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</a:t>
            </a:r>
            <a:r>
              <a:rPr lang="ko-KR" altLang="ko-KR" sz="1800" dirty="0">
                <a:solidFill>
                  <a:srgbClr val="880000"/>
                </a:solidFill>
                <a:latin typeface="Arial Unicode MS" panose="020B0604020202020204" pitchFamily="50" charset="-127"/>
              </a:rPr>
              <a:t>022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chroot_local_user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=YES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chroot_list_enable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=YES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chroot_list_file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=/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etc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/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vsftpd.chroot_list</a:t>
            </a:r>
            <a:r>
              <a:rPr lang="ko-KR" altLang="ko-KR" sz="1400" dirty="0"/>
              <a:t/>
            </a:r>
            <a:br>
              <a:rPr lang="ko-KR" altLang="ko-KR" sz="1400" dirty="0"/>
            </a:br>
            <a:endParaRPr lang="ko-KR" altLang="ko-KR" sz="4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3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Ftp </a:t>
            </a:r>
            <a:r>
              <a:rPr lang="ko-KR" altLang="en-US" dirty="0" err="1" smtClean="0"/>
              <a:t>서버열기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FTP</a:t>
            </a:r>
            <a:r>
              <a:rPr lang="ko-KR" altLang="en-US" dirty="0"/>
              <a:t>에 접속할 사용자를 등록하기 위해 </a:t>
            </a:r>
            <a:r>
              <a:rPr lang="en-US" altLang="ko-KR" dirty="0" err="1"/>
              <a:t>sudo</a:t>
            </a:r>
            <a:r>
              <a:rPr lang="en-US" altLang="ko-KR" dirty="0"/>
              <a:t> </a:t>
            </a:r>
            <a:r>
              <a:rPr lang="en-US" altLang="ko-KR" dirty="0" err="1"/>
              <a:t>nano</a:t>
            </a:r>
            <a:r>
              <a:rPr lang="en-US" altLang="ko-KR" dirty="0"/>
              <a:t> 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>
                <a:hlinkClick r:id="rId2"/>
              </a:rPr>
              <a:t>vsftpd.conf</a:t>
            </a:r>
            <a:r>
              <a:rPr lang="ko-KR" altLang="en-US" dirty="0"/>
              <a:t> 명령어 입력합니다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파일이 열리면 </a:t>
            </a:r>
            <a:r>
              <a:rPr lang="en-US" altLang="ko-KR" dirty="0"/>
              <a:t>FTP </a:t>
            </a:r>
            <a:r>
              <a:rPr lang="ko-KR" altLang="en-US" dirty="0"/>
              <a:t>서버에 접속할 수 있는 </a:t>
            </a:r>
            <a:r>
              <a:rPr lang="en-US" altLang="ko-KR" dirty="0"/>
              <a:t>ID</a:t>
            </a:r>
            <a:r>
              <a:rPr lang="ko-KR" altLang="en-US" dirty="0"/>
              <a:t>인 </a:t>
            </a:r>
            <a:r>
              <a:rPr lang="en-US" altLang="ko-KR" dirty="0"/>
              <a:t>pi</a:t>
            </a:r>
            <a:r>
              <a:rPr lang="ko-KR" altLang="en-US" dirty="0"/>
              <a:t>를 적습니다</a:t>
            </a:r>
            <a:r>
              <a:rPr lang="en-US" altLang="ko-KR" dirty="0"/>
              <a:t>. (</a:t>
            </a:r>
            <a:r>
              <a:rPr lang="ko-KR" altLang="en-US" i="1" dirty="0"/>
              <a:t>다른 </a:t>
            </a:r>
            <a:r>
              <a:rPr lang="en-US" altLang="ko-KR" i="1" dirty="0"/>
              <a:t>ID</a:t>
            </a:r>
            <a:r>
              <a:rPr lang="ko-KR" altLang="en-US" i="1" dirty="0"/>
              <a:t>를 추가로 더 적어 넣으셔도 됩니다</a:t>
            </a:r>
            <a:r>
              <a:rPr lang="en-US" altLang="ko-KR" dirty="0"/>
              <a:t>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저장을 위해서 </a:t>
            </a:r>
            <a:r>
              <a:rPr lang="en-US" altLang="ko-KR" dirty="0"/>
              <a:t>'CTRL+O' </a:t>
            </a:r>
            <a:r>
              <a:rPr lang="ko-KR" altLang="en-US" dirty="0"/>
              <a:t>키를 누르고</a:t>
            </a:r>
            <a:r>
              <a:rPr lang="en-US" altLang="ko-KR" dirty="0"/>
              <a:t>, [</a:t>
            </a:r>
            <a:r>
              <a:rPr lang="ko-KR" altLang="en-US" dirty="0" err="1"/>
              <a:t>엔터</a:t>
            </a:r>
            <a:r>
              <a:rPr lang="en-US" altLang="ko-KR" dirty="0"/>
              <a:t>] </a:t>
            </a:r>
            <a:r>
              <a:rPr lang="ko-KR" altLang="en-US" dirty="0"/>
              <a:t>키를 눌러 저장을 완료합니다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저장을 마쳤으면 키보드 </a:t>
            </a:r>
            <a:r>
              <a:rPr lang="en-US" altLang="ko-KR" dirty="0"/>
              <a:t>'CTRL+X'</a:t>
            </a:r>
            <a:r>
              <a:rPr lang="ko-KR" altLang="en-US" dirty="0"/>
              <a:t>를 눌러 에디터를 빠져나옵니다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FTP </a:t>
            </a:r>
            <a:r>
              <a:rPr lang="ko-KR" altLang="en-US" dirty="0"/>
              <a:t>서버를 </a:t>
            </a:r>
            <a:r>
              <a:rPr lang="ko-KR" altLang="en-US" dirty="0" err="1"/>
              <a:t>재시작하기</a:t>
            </a:r>
            <a:r>
              <a:rPr lang="ko-KR" altLang="en-US" dirty="0"/>
              <a:t> 위해 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vsftpd</a:t>
            </a:r>
            <a:r>
              <a:rPr lang="en-US" altLang="ko-KR" dirty="0"/>
              <a:t> restart</a:t>
            </a:r>
            <a:r>
              <a:rPr lang="ko-KR" altLang="en-US" dirty="0"/>
              <a:t> 명령어를 실행합니다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369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4" y="868219"/>
            <a:ext cx="10461114" cy="5085263"/>
          </a:xfrm>
        </p:spPr>
      </p:pic>
    </p:spTree>
    <p:extLst>
      <p:ext uri="{BB962C8B-B14F-4D97-AF65-F5344CB8AC3E}">
        <p14:creationId xmlns:p14="http://schemas.microsoft.com/office/powerpoint/2010/main" val="146171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1422400"/>
            <a:ext cx="8846070" cy="4300172"/>
          </a:xfrm>
        </p:spPr>
      </p:pic>
    </p:spTree>
    <p:extLst>
      <p:ext uri="{BB962C8B-B14F-4D97-AF65-F5344CB8AC3E}">
        <p14:creationId xmlns:p14="http://schemas.microsoft.com/office/powerpoint/2010/main" val="295783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영국의 라즈베리 파이</a:t>
            </a:r>
            <a:r>
              <a:rPr lang="en-US" altLang="ko-KR" dirty="0"/>
              <a:t>(Raspberry Pi) </a:t>
            </a:r>
            <a:r>
              <a:rPr lang="ko-KR" altLang="en-US" dirty="0"/>
              <a:t>재단에서 만든 초소형</a:t>
            </a:r>
            <a:r>
              <a:rPr lang="en-US" altLang="ko-KR" dirty="0"/>
              <a:t>/</a:t>
            </a:r>
            <a:r>
              <a:rPr lang="ko-KR" altLang="en-US" dirty="0"/>
              <a:t>초저가의 컴퓨터다</a:t>
            </a:r>
            <a:r>
              <a:rPr lang="en-US" altLang="ko-KR" dirty="0"/>
              <a:t>. </a:t>
            </a:r>
            <a:r>
              <a:rPr lang="ko-KR" altLang="en-US" dirty="0"/>
              <a:t>교육용 프로젝트의 일환으로 개발되었으며</a:t>
            </a:r>
            <a:r>
              <a:rPr lang="en-US" altLang="ko-KR" dirty="0"/>
              <a:t>, </a:t>
            </a:r>
            <a:r>
              <a:rPr lang="ko-KR" altLang="en-US" dirty="0"/>
              <a:t>이 때문에 </a:t>
            </a:r>
            <a:r>
              <a:rPr lang="en-US" altLang="ko-KR" dirty="0"/>
              <a:t>RCA(CVBS) </a:t>
            </a:r>
            <a:r>
              <a:rPr lang="ko-KR" altLang="en-US" dirty="0"/>
              <a:t>출력 잭을 가지고 있다</a:t>
            </a:r>
            <a:r>
              <a:rPr lang="en-US" altLang="ko-KR" dirty="0"/>
              <a:t>. 1980</a:t>
            </a:r>
            <a:r>
              <a:rPr lang="ko-KR" altLang="en-US" dirty="0"/>
              <a:t>년대 </a:t>
            </a:r>
            <a:r>
              <a:rPr lang="en-US" altLang="ko-KR" dirty="0"/>
              <a:t>BBC</a:t>
            </a:r>
            <a:r>
              <a:rPr lang="ko-KR" altLang="en-US" dirty="0"/>
              <a:t>의 컴퓨터 교육 프로젝트였던 </a:t>
            </a:r>
            <a:r>
              <a:rPr lang="en-US" altLang="ko-KR" dirty="0"/>
              <a:t>BBC Micro</a:t>
            </a:r>
            <a:r>
              <a:rPr lang="ko-KR" altLang="en-US" dirty="0"/>
              <a:t>에서 영감을 받았다고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출시되었는데</a:t>
            </a:r>
            <a:r>
              <a:rPr lang="en-US" altLang="ko-KR" dirty="0"/>
              <a:t>, 1</a:t>
            </a:r>
            <a:r>
              <a:rPr lang="ko-KR" altLang="en-US" dirty="0" err="1"/>
              <a:t>시간만에</a:t>
            </a:r>
            <a:r>
              <a:rPr lang="ko-KR" altLang="en-US" dirty="0"/>
              <a:t> 매진되는 진풍경을 보여줬다</a:t>
            </a:r>
            <a:r>
              <a:rPr lang="en-US" altLang="ko-KR" dirty="0"/>
              <a:t>. 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기준 </a:t>
            </a:r>
            <a:r>
              <a:rPr lang="en-US" altLang="ko-KR" dirty="0"/>
              <a:t>200</a:t>
            </a:r>
            <a:r>
              <a:rPr lang="ko-KR" altLang="en-US" dirty="0"/>
              <a:t>만대 이상이 팔렸다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일부 학교들에서는 라즈베리 파이를 교육용으로 이용한다</a:t>
            </a:r>
            <a:r>
              <a:rPr lang="en-US" altLang="ko-KR" dirty="0"/>
              <a:t>. </a:t>
            </a:r>
            <a:r>
              <a:rPr lang="ko-KR" altLang="en-US" dirty="0" err="1"/>
              <a:t>아두이노와</a:t>
            </a:r>
            <a:r>
              <a:rPr lang="ko-KR" altLang="en-US" dirty="0"/>
              <a:t> 함께 소수의 관련 업계 엔지니어들만의 영역이었던 개발 보드의 </a:t>
            </a:r>
            <a:r>
              <a:rPr lang="ko-KR" altLang="en-US" dirty="0" err="1"/>
              <a:t>저가화와</a:t>
            </a:r>
            <a:r>
              <a:rPr lang="ko-KR" altLang="en-US" dirty="0"/>
              <a:t> 대중화의 시대를 연 주역이라고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350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2" y="674256"/>
            <a:ext cx="11202136" cy="5445482"/>
          </a:xfrm>
        </p:spPr>
      </p:pic>
    </p:spTree>
    <p:extLst>
      <p:ext uri="{BB962C8B-B14F-4D97-AF65-F5344CB8AC3E}">
        <p14:creationId xmlns:p14="http://schemas.microsoft.com/office/powerpoint/2010/main" val="170531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2" y="606828"/>
            <a:ext cx="10971219" cy="5644343"/>
          </a:xfrm>
        </p:spPr>
      </p:pic>
    </p:spTree>
    <p:extLst>
      <p:ext uri="{BB962C8B-B14F-4D97-AF65-F5344CB8AC3E}">
        <p14:creationId xmlns:p14="http://schemas.microsoft.com/office/powerpoint/2010/main" val="223337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2" y="606829"/>
            <a:ext cx="10972799" cy="5644341"/>
          </a:xfrm>
        </p:spPr>
      </p:pic>
      <p:sp>
        <p:nvSpPr>
          <p:cNvPr id="5" name="아래쪽 화살표 4"/>
          <p:cNvSpPr/>
          <p:nvPr/>
        </p:nvSpPr>
        <p:spPr>
          <a:xfrm>
            <a:off x="4513811" y="2759826"/>
            <a:ext cx="2186247" cy="246056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Os</a:t>
            </a:r>
            <a:r>
              <a:rPr lang="en-US" altLang="ko-KR" dirty="0"/>
              <a:t> </a:t>
            </a:r>
            <a:r>
              <a:rPr lang="ko-KR" altLang="en-US" dirty="0" smtClean="0"/>
              <a:t>다운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USB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97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4936" y="2051854"/>
            <a:ext cx="5649049" cy="27460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5" y="2649007"/>
            <a:ext cx="8226922" cy="3600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89" y="619124"/>
            <a:ext cx="4175759" cy="20298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6" y="619124"/>
            <a:ext cx="4203563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60932" y="856872"/>
            <a:ext cx="5360094" cy="1303867"/>
          </a:xfrm>
        </p:spPr>
        <p:txBody>
          <a:bodyPr/>
          <a:lstStyle/>
          <a:p>
            <a:r>
              <a:rPr lang="ko-KR" altLang="en-US" dirty="0" smtClean="0"/>
              <a:t>라즈베리파이 </a:t>
            </a:r>
            <a:r>
              <a:rPr lang="ko-KR" altLang="en-US" dirty="0" err="1" smtClean="0"/>
              <a:t>설치중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6" y="493386"/>
            <a:ext cx="4409161" cy="5878882"/>
          </a:xfrm>
        </p:spPr>
      </p:pic>
    </p:spTree>
    <p:extLst>
      <p:ext uri="{BB962C8B-B14F-4D97-AF65-F5344CB8AC3E}">
        <p14:creationId xmlns:p14="http://schemas.microsoft.com/office/powerpoint/2010/main" val="104495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라즈베리 파이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라즈베리 파이</a:t>
            </a:r>
            <a:r>
              <a:rPr lang="en-US" altLang="ko-KR" dirty="0" smtClean="0"/>
              <a:t>.COM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들어간다 </a:t>
            </a:r>
            <a:endParaRPr lang="en-US" altLang="ko-KR" dirty="0" smtClean="0"/>
          </a:p>
          <a:p>
            <a:r>
              <a:rPr lang="ko-KR" altLang="en-US" dirty="0" smtClean="0"/>
              <a:t>라즈베리 파이</a:t>
            </a:r>
            <a:r>
              <a:rPr lang="en-US" altLang="ko-KR" dirty="0" smtClean="0"/>
              <a:t>.COM</a:t>
            </a:r>
            <a:r>
              <a:rPr lang="ko-KR" altLang="en-US" dirty="0" smtClean="0"/>
              <a:t>에 소프트웨어를 들어간다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라즈베리 파이를 설치한다 </a:t>
            </a:r>
            <a:endParaRPr lang="en-US" altLang="ko-KR" dirty="0" smtClean="0"/>
          </a:p>
          <a:p>
            <a:r>
              <a:rPr lang="ko-KR" altLang="en-US" dirty="0" smtClean="0"/>
              <a:t>적정 기종에 맞게 설정한 뒤 설치한다 파일을 </a:t>
            </a:r>
            <a:r>
              <a:rPr lang="ko-KR" altLang="en-US" dirty="0" err="1" smtClean="0"/>
              <a:t>라즈베리파이로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옴긴다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모니터랑</a:t>
            </a:r>
            <a:r>
              <a:rPr lang="ko-KR" altLang="en-US" dirty="0" smtClean="0"/>
              <a:t> 연결한다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04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8328" y="982132"/>
            <a:ext cx="6888269" cy="1303867"/>
          </a:xfrm>
        </p:spPr>
        <p:txBody>
          <a:bodyPr/>
          <a:lstStyle/>
          <a:p>
            <a:r>
              <a:rPr lang="ko-KR" altLang="en-US" dirty="0" err="1" smtClean="0"/>
              <a:t>라즈베리</a:t>
            </a:r>
            <a:r>
              <a:rPr lang="ko-KR" altLang="en-US" dirty="0" smtClean="0"/>
              <a:t> 라이트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35368" y="2072084"/>
            <a:ext cx="5622881" cy="2733932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3343039" y="2435059"/>
            <a:ext cx="5761973" cy="1623373"/>
          </a:xfrm>
        </p:spPr>
        <p:txBody>
          <a:bodyPr/>
          <a:lstStyle/>
          <a:p>
            <a:r>
              <a:rPr lang="ko-KR" altLang="en-US" dirty="0" err="1" smtClean="0"/>
              <a:t>라즈베리의</a:t>
            </a:r>
            <a:r>
              <a:rPr lang="ko-KR" altLang="en-US" dirty="0" smtClean="0"/>
              <a:t> 콘솔 만으로 이루어진 버전 </a:t>
            </a:r>
            <a:endParaRPr lang="en-US" altLang="ko-KR" dirty="0" smtClean="0"/>
          </a:p>
          <a:p>
            <a:r>
              <a:rPr lang="ko-KR" altLang="en-US" dirty="0" smtClean="0"/>
              <a:t>잘못 깔았다</a:t>
            </a:r>
            <a:endParaRPr lang="en-US" altLang="ko-KR" dirty="0" smtClean="0"/>
          </a:p>
          <a:p>
            <a:r>
              <a:rPr lang="ko-KR" altLang="en-US" dirty="0" err="1" smtClean="0"/>
              <a:t>ㅠㅠ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76972" y="2981195"/>
            <a:ext cx="410994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Raspberry Pi OS Lite</a:t>
            </a:r>
            <a:br>
              <a:rPr lang="en-US" altLang="ko-KR" sz="2800" dirty="0"/>
            </a:br>
            <a:r>
              <a:rPr lang="ko-KR" altLang="en-US" sz="2800" dirty="0" err="1"/>
              <a:t>라즈비안</a:t>
            </a:r>
            <a:r>
              <a:rPr lang="ko-KR" altLang="en-US" sz="2800" dirty="0"/>
              <a:t> 이미지에 데스크톱 환경이 설치되어 있지 않은 버전이다</a:t>
            </a:r>
            <a:r>
              <a:rPr lang="en-US" altLang="ko-KR" sz="2800" dirty="0"/>
              <a:t>.GUI</a:t>
            </a:r>
            <a:r>
              <a:rPr lang="ko-KR" altLang="en-US" sz="2800" dirty="0"/>
              <a:t>가 필요하지 않은 </a:t>
            </a:r>
            <a:r>
              <a:rPr lang="ko-KR" altLang="en-US" sz="2800" dirty="0" err="1"/>
              <a:t>임베디드</a:t>
            </a:r>
            <a:r>
              <a:rPr lang="ko-KR" altLang="en-US" sz="2800" dirty="0"/>
              <a:t> 프로젝트를 </a:t>
            </a:r>
            <a:r>
              <a:rPr lang="ko-KR" altLang="en-US" sz="2800" dirty="0" err="1"/>
              <a:t>진행할때</a:t>
            </a:r>
            <a:r>
              <a:rPr lang="ko-KR" altLang="en-US" sz="2800" dirty="0"/>
              <a:t> 주로 사용한다</a:t>
            </a:r>
            <a:r>
              <a:rPr lang="en-US" altLang="ko-KR" sz="28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78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7" y="615142"/>
            <a:ext cx="10987637" cy="565763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라즈베리파이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15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454</TotalTime>
  <Words>220</Words>
  <Application>Microsoft Office PowerPoint</Application>
  <PresentationFormat>와이드스크린</PresentationFormat>
  <Paragraphs>56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AppleSDGothicNeo</vt:lpstr>
      <vt:lpstr>Arial Unicode MS</vt:lpstr>
      <vt:lpstr>돋움</vt:lpstr>
      <vt:lpstr>바탕</vt:lpstr>
      <vt:lpstr>Arial</vt:lpstr>
      <vt:lpstr>Garamond</vt:lpstr>
      <vt:lpstr>자연주의</vt:lpstr>
      <vt:lpstr>라즈베리 파이 탐구</vt:lpstr>
      <vt:lpstr>라즈베리의 역사</vt:lpstr>
      <vt:lpstr>PowerPoint 프레젠테이션</vt:lpstr>
      <vt:lpstr>PowerPoint 프레젠테이션</vt:lpstr>
      <vt:lpstr>PowerPoint 프레젠테이션</vt:lpstr>
      <vt:lpstr>라즈베리파이 설치중</vt:lpstr>
      <vt:lpstr>라즈베리 파이 설치</vt:lpstr>
      <vt:lpstr>라즈베리 라이트</vt:lpstr>
      <vt:lpstr>라즈베리파이</vt:lpstr>
      <vt:lpstr>인터넷연결 방법</vt:lpstr>
      <vt:lpstr> 라즈베리 나오게 하기</vt:lpstr>
      <vt:lpstr>PowerPoint 프레젠테이션</vt:lpstr>
      <vt:lpstr>PowerPoint 프레젠테이션</vt:lpstr>
      <vt:lpstr>업데이트</vt:lpstr>
      <vt:lpstr>PowerPoint 프레젠테이션</vt:lpstr>
      <vt:lpstr>ftp 서버열기</vt:lpstr>
      <vt:lpstr>Ftp 서버열기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ReON</dc:creator>
  <cp:lastModifiedBy>ReON</cp:lastModifiedBy>
  <cp:revision>17</cp:revision>
  <dcterms:created xsi:type="dcterms:W3CDTF">2022-01-12T02:51:01Z</dcterms:created>
  <dcterms:modified xsi:type="dcterms:W3CDTF">2022-01-13T06:26:49Z</dcterms:modified>
</cp:coreProperties>
</file>